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8"/>
  </p:normalViewPr>
  <p:slideViewPr>
    <p:cSldViewPr snapToGrid="0">
      <p:cViewPr varScale="1">
        <p:scale>
          <a:sx n="156" d="100"/>
          <a:sy n="156" d="100"/>
        </p:scale>
        <p:origin x="17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b03512fd8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b03512fd8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16469" y="963637"/>
            <a:ext cx="778313" cy="1556626"/>
            <a:chOff x="1651800" y="702675"/>
            <a:chExt cx="622800" cy="1245600"/>
          </a:xfrm>
        </p:grpSpPr>
        <p:sp>
          <p:nvSpPr>
            <p:cNvPr id="55" name="Google Shape;55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Michigan</a:t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This state is the birthplace of Kool-Aid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416469" y="2743862"/>
            <a:ext cx="778313" cy="1556626"/>
            <a:chOff x="1651800" y="702675"/>
            <a:chExt cx="622800" cy="1245600"/>
          </a:xfrm>
        </p:grpSpPr>
        <p:sp>
          <p:nvSpPr>
            <p:cNvPr id="58" name="Google Shape;58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Colorado</a:t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It used to be part of Virginia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1458819" y="130287"/>
            <a:ext cx="778313" cy="1556626"/>
            <a:chOff x="1651800" y="702675"/>
            <a:chExt cx="622800" cy="1245600"/>
          </a:xfrm>
        </p:grpSpPr>
        <p:sp>
          <p:nvSpPr>
            <p:cNvPr id="61" name="Google Shape;61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Florida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It’s the world’s popcorn capital</a:t>
              </a:r>
              <a:endParaRPr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1458819" y="1793437"/>
            <a:ext cx="778313" cy="1556626"/>
            <a:chOff x="1651800" y="702675"/>
            <a:chExt cx="622800" cy="1245600"/>
          </a:xfrm>
        </p:grpSpPr>
        <p:sp>
          <p:nvSpPr>
            <p:cNvPr id="64" name="Google Shape;64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Arkansas</a:t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 49</a:t>
              </a:r>
              <a:r>
                <a:rPr lang="en" sz="1000" baseline="30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</a:t>
              </a: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state to join the union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1458819" y="3483087"/>
            <a:ext cx="778313" cy="1556626"/>
            <a:chOff x="1651800" y="702675"/>
            <a:chExt cx="622800" cy="1245600"/>
          </a:xfrm>
        </p:grpSpPr>
        <p:sp>
          <p:nvSpPr>
            <p:cNvPr id="67" name="Google Shape;67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Georgia</a:t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 magic capital of the world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2516919" y="2743862"/>
            <a:ext cx="778313" cy="1556626"/>
            <a:chOff x="1651800" y="702675"/>
            <a:chExt cx="622800" cy="1245600"/>
          </a:xfrm>
        </p:grpSpPr>
        <p:sp>
          <p:nvSpPr>
            <p:cNvPr id="70" name="Google Shape;70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Iowa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Crazy Horse monument is here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2527519" y="963637"/>
            <a:ext cx="778313" cy="1556626"/>
            <a:chOff x="1651800" y="702675"/>
            <a:chExt cx="622800" cy="1245600"/>
          </a:xfrm>
        </p:grpSpPr>
        <p:sp>
          <p:nvSpPr>
            <p:cNvPr id="73" name="Google Shape;73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Alaska</a:t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 peach state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3556369" y="3483087"/>
            <a:ext cx="778313" cy="1556626"/>
            <a:chOff x="1651800" y="702675"/>
            <a:chExt cx="622800" cy="1245600"/>
          </a:xfrm>
        </p:grpSpPr>
        <p:sp>
          <p:nvSpPr>
            <p:cNvPr id="76" name="Google Shape;76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Rhode Island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 only place where both gators and crocs coexist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3556369" y="1806687"/>
            <a:ext cx="778313" cy="1556626"/>
            <a:chOff x="1651800" y="702675"/>
            <a:chExt cx="622800" cy="1245600"/>
          </a:xfrm>
        </p:grpSpPr>
        <p:sp>
          <p:nvSpPr>
            <p:cNvPr id="79" name="Google Shape;79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North Dakota</a:t>
              </a:r>
              <a:endParaRPr sz="120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 First State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3575744" y="130287"/>
            <a:ext cx="778313" cy="1556626"/>
            <a:chOff x="1651800" y="702675"/>
            <a:chExt cx="622800" cy="1245600"/>
          </a:xfrm>
        </p:grpSpPr>
        <p:sp>
          <p:nvSpPr>
            <p:cNvPr id="82" name="Google Shape;82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Wyoming</a:t>
              </a:r>
              <a:endParaRPr sz="1100"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Only state  ever to turn down the Olympics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4617369" y="2743862"/>
            <a:ext cx="778313" cy="1556626"/>
            <a:chOff x="1651800" y="702675"/>
            <a:chExt cx="622800" cy="1245600"/>
          </a:xfrm>
        </p:grpSpPr>
        <p:sp>
          <p:nvSpPr>
            <p:cNvPr id="85" name="Google Shape;85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South Dakota 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Has its own language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617369" y="963637"/>
            <a:ext cx="778313" cy="1556626"/>
            <a:chOff x="1651800" y="702675"/>
            <a:chExt cx="622800" cy="1245600"/>
          </a:xfrm>
        </p:grpSpPr>
        <p:sp>
          <p:nvSpPr>
            <p:cNvPr id="88" name="Google Shape;88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Hawaii</a:t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Famous for its diamond trade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5653919" y="3483087"/>
            <a:ext cx="778313" cy="1556626"/>
            <a:chOff x="1651800" y="702675"/>
            <a:chExt cx="622800" cy="1245600"/>
          </a:xfrm>
        </p:grpSpPr>
        <p:sp>
          <p:nvSpPr>
            <p:cNvPr id="91" name="Google Shape;91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Vermont</a:t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Cutting down a cactus can get you prison time here</a:t>
              </a:r>
              <a:endParaRPr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653919" y="1806687"/>
            <a:ext cx="778313" cy="1556626"/>
            <a:chOff x="1651800" y="702675"/>
            <a:chExt cx="622800" cy="1245600"/>
          </a:xfrm>
        </p:grpSpPr>
        <p:sp>
          <p:nvSpPr>
            <p:cNvPr id="94" name="Google Shape;94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Arizona</a:t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Has more churches per capita than any other state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5668219" y="130287"/>
            <a:ext cx="778313" cy="1556626"/>
            <a:chOff x="1651800" y="702675"/>
            <a:chExt cx="622800" cy="1245600"/>
          </a:xfrm>
        </p:grpSpPr>
        <p:sp>
          <p:nvSpPr>
            <p:cNvPr id="97" name="Google Shape;97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Delaware</a:t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Mammoth numbers of mammoths died here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6702694" y="2743862"/>
            <a:ext cx="778313" cy="1556626"/>
            <a:chOff x="1651800" y="702675"/>
            <a:chExt cx="622800" cy="1245600"/>
          </a:xfrm>
        </p:grpSpPr>
        <p:sp>
          <p:nvSpPr>
            <p:cNvPr id="100" name="Google Shape;100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Kentucky</a:t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Montpelier is the state capitol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6702694" y="963637"/>
            <a:ext cx="778313" cy="1556626"/>
            <a:chOff x="1651800" y="702675"/>
            <a:chExt cx="622800" cy="1245600"/>
          </a:xfrm>
        </p:grpSpPr>
        <p:sp>
          <p:nvSpPr>
            <p:cNvPr id="103" name="Google Shape;103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Indiana</a:t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Cheyenne is the state capitol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7751469" y="3483087"/>
            <a:ext cx="778313" cy="1556626"/>
            <a:chOff x="1651800" y="702675"/>
            <a:chExt cx="622800" cy="1245600"/>
          </a:xfrm>
        </p:grpSpPr>
        <p:sp>
          <p:nvSpPr>
            <p:cNvPr id="106" name="Google Shape;106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Mississippi</a:t>
              </a:r>
              <a:endParaRPr sz="1200"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Land of 10,000 Lakes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7751469" y="1806687"/>
            <a:ext cx="778200" cy="1556638"/>
            <a:chOff x="7751469" y="1806687"/>
            <a:chExt cx="778200" cy="1556638"/>
          </a:xfrm>
        </p:grpSpPr>
        <p:sp>
          <p:nvSpPr>
            <p:cNvPr id="109" name="Google Shape;109;p13"/>
            <p:cNvSpPr/>
            <p:nvPr/>
          </p:nvSpPr>
          <p:spPr>
            <a:xfrm>
              <a:off x="7751469" y="1806687"/>
              <a:ext cx="778200" cy="778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Nebraska</a:t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7751469" y="2585125"/>
              <a:ext cx="778200" cy="778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Has about 1,021 people per square mile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7751469" y="130287"/>
            <a:ext cx="778313" cy="1556626"/>
            <a:chOff x="1651800" y="702675"/>
            <a:chExt cx="622800" cy="1245600"/>
          </a:xfrm>
        </p:grpSpPr>
        <p:sp>
          <p:nvSpPr>
            <p:cNvPr id="112" name="Google Shape;112;p13"/>
            <p:cNvSpPr/>
            <p:nvPr/>
          </p:nvSpPr>
          <p:spPr>
            <a:xfrm>
              <a:off x="1651800" y="7026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Minnesota</a:t>
              </a:r>
              <a:endParaRPr sz="1300"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1651800" y="1325475"/>
              <a:ext cx="622800" cy="6228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The Peace Garden State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Macintosh PowerPoint</Application>
  <PresentationFormat>On-screen Show (16:9)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Cindy York</cp:lastModifiedBy>
  <cp:revision>1</cp:revision>
  <dcterms:modified xsi:type="dcterms:W3CDTF">2023-04-13T21:28:35Z</dcterms:modified>
</cp:coreProperties>
</file>