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48"/>
  </p:normalViewPr>
  <p:slideViewPr>
    <p:cSldViewPr snapToGrid="0">
      <p:cViewPr varScale="1">
        <p:scale>
          <a:sx n="156" d="100"/>
          <a:sy n="156" d="100"/>
        </p:scale>
        <p:origin x="176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a20980d42_1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a20980d42_1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ba20980d42_1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ba20980d42_1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ba20980d42_1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ba20980d42_1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jp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34199" y="0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7107324" y="1436163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50324" y="0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35924" y="0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707524" y="0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64524" y="1436163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26524" y="1436163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820862" y="0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93124" y="3645963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45524" y="2590800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8686799" y="3657600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34199" y="3657600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707524" y="2590800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707524" y="1447800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488324" y="2590800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29599" y="3657600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7945524" y="1447800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012849" y="2590800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317649" y="3657600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326524" y="2590800"/>
            <a:ext cx="428625" cy="138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30435" y="-52048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56337" y="2563206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71226" y="1259254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71219" y="2563206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03237" y="1259254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823" y="1259254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48226" y="-52048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69242" y="2563206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41426" y="-52048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flipH="1">
            <a:off x="7502312" y="-52048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21023" y="1259254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flipH="1">
            <a:off x="8644037" y="1259254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924" y="2563206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004899" y="3782500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14724" y="3782509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30917" y="-52048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858012" y="3782500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53901" y="3782500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347426" y="2563206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62099" y="3782500"/>
            <a:ext cx="428625" cy="138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51149" y="1204911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7384949" y="30625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27349" y="30625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29599" y="1204911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58224" y="30625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78674" y="30625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384949" y="1204911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13024" y="2466913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707524" y="2466913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967662" y="3708050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8330099" y="2466913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17312" y="2466913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805712" y="3708050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430762" y="3708050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1799" y="3708050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8695074" y="3708050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210424" y="30625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50324" y="1204911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829424" y="1204911"/>
            <a:ext cx="4286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16674" y="2466913"/>
            <a:ext cx="428625" cy="138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Cindy York</cp:lastModifiedBy>
  <cp:revision>1</cp:revision>
  <dcterms:modified xsi:type="dcterms:W3CDTF">2023-04-13T21:32:22Z</dcterms:modified>
</cp:coreProperties>
</file>