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94648"/>
  </p:normalViewPr>
  <p:slideViewPr>
    <p:cSldViewPr snapToGrid="0">
      <p:cViewPr varScale="1">
        <p:scale>
          <a:sx n="156" d="100"/>
          <a:sy n="156" d="100"/>
        </p:scale>
        <p:origin x="176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7235f31ed_1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7235f31ed_1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5093060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60525" y="3094775"/>
            <a:ext cx="1437525" cy="236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88625" y="2178738"/>
            <a:ext cx="1361875" cy="236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08279" y="3094775"/>
            <a:ext cx="1522577" cy="236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860555" y="2178750"/>
            <a:ext cx="1437464" cy="236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208913" y="2638537"/>
            <a:ext cx="355675" cy="266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939900" y="2266921"/>
            <a:ext cx="467875" cy="3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753527" y="1758309"/>
            <a:ext cx="495300" cy="254341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721352" y="2636763"/>
            <a:ext cx="559650" cy="236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788928" y="4781650"/>
            <a:ext cx="559650" cy="258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430650" y="1756324"/>
            <a:ext cx="559650" cy="258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4430650" y="2636763"/>
            <a:ext cx="559650" cy="236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1985576" y="4651862"/>
            <a:ext cx="328377" cy="236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3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932937" y="4358600"/>
            <a:ext cx="355683" cy="24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3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2208912" y="1709113"/>
            <a:ext cx="355683" cy="24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3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7220660" y="1703101"/>
            <a:ext cx="1102739" cy="25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Cindy York</cp:lastModifiedBy>
  <cp:revision>1</cp:revision>
  <dcterms:modified xsi:type="dcterms:W3CDTF">2023-04-13T21:34:54Z</dcterms:modified>
</cp:coreProperties>
</file>