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8"/>
  </p:normalViewPr>
  <p:slideViewPr>
    <p:cSldViewPr snapToGrid="0">
      <p:cViewPr varScale="1">
        <p:scale>
          <a:sx n="156" d="100"/>
          <a:sy n="156" d="100"/>
        </p:scale>
        <p:origin x="1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7235f31ed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7235f31ed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09306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8475" y="337750"/>
            <a:ext cx="1437525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65400" y="337750"/>
            <a:ext cx="1361875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53229" y="990600"/>
            <a:ext cx="1522577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58505" y="1355125"/>
            <a:ext cx="1437464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697363" y="3112212"/>
            <a:ext cx="355675" cy="2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39900" y="2266921"/>
            <a:ext cx="467875" cy="3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54602" y="2262884"/>
            <a:ext cx="495300" cy="25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853227" y="4525500"/>
            <a:ext cx="559650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192678" y="4503625"/>
            <a:ext cx="559650" cy="25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150300" y="3094774"/>
            <a:ext cx="559650" cy="25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463700" y="4525500"/>
            <a:ext cx="559650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579326" y="3755987"/>
            <a:ext cx="328377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8071587" y="3751075"/>
            <a:ext cx="355683" cy="24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853237" y="3751063"/>
            <a:ext cx="355683" cy="24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220660" y="1703101"/>
            <a:ext cx="1102739" cy="25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Cindy York</cp:lastModifiedBy>
  <cp:revision>1</cp:revision>
  <dcterms:modified xsi:type="dcterms:W3CDTF">2023-04-13T21:33:42Z</dcterms:modified>
</cp:coreProperties>
</file>