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notesMasterIdLst>
    <p:notesMasterId r:id="rId40"/>
  </p:notesMasterIdLst>
  <p:handoutMasterIdLst>
    <p:handoutMasterId r:id="rId41"/>
  </p:handoutMasterIdLst>
  <p:sldIdLst>
    <p:sldId id="279" r:id="rId2"/>
    <p:sldId id="256" r:id="rId3"/>
    <p:sldId id="277" r:id="rId4"/>
    <p:sldId id="287" r:id="rId5"/>
    <p:sldId id="299" r:id="rId6"/>
    <p:sldId id="273" r:id="rId7"/>
    <p:sldId id="288" r:id="rId8"/>
    <p:sldId id="289" r:id="rId9"/>
    <p:sldId id="290" r:id="rId10"/>
    <p:sldId id="291" r:id="rId11"/>
    <p:sldId id="292" r:id="rId12"/>
    <p:sldId id="293" r:id="rId13"/>
    <p:sldId id="278" r:id="rId14"/>
    <p:sldId id="294" r:id="rId15"/>
    <p:sldId id="295" r:id="rId16"/>
    <p:sldId id="296" r:id="rId17"/>
    <p:sldId id="297" r:id="rId18"/>
    <p:sldId id="282" r:id="rId19"/>
    <p:sldId id="283" r:id="rId20"/>
    <p:sldId id="298" r:id="rId21"/>
    <p:sldId id="284" r:id="rId22"/>
    <p:sldId id="263" r:id="rId23"/>
    <p:sldId id="275" r:id="rId24"/>
    <p:sldId id="264" r:id="rId25"/>
    <p:sldId id="276" r:id="rId26"/>
    <p:sldId id="265" r:id="rId27"/>
    <p:sldId id="260" r:id="rId28"/>
    <p:sldId id="285" r:id="rId29"/>
    <p:sldId id="286" r:id="rId30"/>
    <p:sldId id="257" r:id="rId31"/>
    <p:sldId id="259" r:id="rId32"/>
    <p:sldId id="261" r:id="rId33"/>
    <p:sldId id="258" r:id="rId34"/>
    <p:sldId id="269" r:id="rId35"/>
    <p:sldId id="270" r:id="rId36"/>
    <p:sldId id="266" r:id="rId37"/>
    <p:sldId id="281" r:id="rId38"/>
    <p:sldId id="27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328"/>
  </p:normalViewPr>
  <p:slideViewPr>
    <p:cSldViewPr snapToGrid="0" snapToObjects="1">
      <p:cViewPr varScale="1">
        <p:scale>
          <a:sx n="71" d="100"/>
          <a:sy n="71" d="100"/>
        </p:scale>
        <p:origin x="11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503B2-8119-114B-9878-776C07AA09E3}" type="doc">
      <dgm:prSet loTypeId="urn:microsoft.com/office/officeart/2008/layout/VerticalCircleLis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76B1E-C1EA-2940-9E7C-3F2060118F79}">
      <dgm:prSet phldrT="[Text]"/>
      <dgm:spPr/>
      <dgm:t>
        <a:bodyPr/>
        <a:lstStyle/>
        <a:p>
          <a:r>
            <a:rPr lang="en-US" dirty="0"/>
            <a:t>Communication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F3C9D84-20C1-D149-BA39-C2595EEB9351}" type="parTrans" cxnId="{9D66CCA6-D67D-B04F-8D0F-734A0099C42C}">
      <dgm:prSet/>
      <dgm:spPr/>
      <dgm:t>
        <a:bodyPr/>
        <a:lstStyle/>
        <a:p>
          <a:endParaRPr lang="en-US"/>
        </a:p>
      </dgm:t>
    </dgm:pt>
    <dgm:pt modelId="{4F07D17F-DF4B-534E-8985-C64EE8A2BFE8}" type="sibTrans" cxnId="{9D66CCA6-D67D-B04F-8D0F-734A0099C42C}">
      <dgm:prSet/>
      <dgm:spPr/>
      <dgm:t>
        <a:bodyPr/>
        <a:lstStyle/>
        <a:p>
          <a:endParaRPr lang="en-US"/>
        </a:p>
      </dgm:t>
    </dgm:pt>
    <dgm:pt modelId="{692FD7E5-41CD-664E-A1CF-9E1499A8D3FA}">
      <dgm:prSet phldrT="[Text]"/>
      <dgm:spPr/>
      <dgm:t>
        <a:bodyPr/>
        <a:lstStyle/>
        <a:p>
          <a:r>
            <a:rPr lang="en-US" dirty="0"/>
            <a:t>Collaboration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6FCDFDD-4E0B-7F42-A8AF-CB6DD6B9FCAC}" type="parTrans" cxnId="{788A2EA6-4375-0246-832D-E5B7D2AC05CA}">
      <dgm:prSet/>
      <dgm:spPr/>
      <dgm:t>
        <a:bodyPr/>
        <a:lstStyle/>
        <a:p>
          <a:endParaRPr lang="en-US"/>
        </a:p>
      </dgm:t>
    </dgm:pt>
    <dgm:pt modelId="{78A96F14-3E20-C649-89C7-48ABD84CFE93}" type="sibTrans" cxnId="{788A2EA6-4375-0246-832D-E5B7D2AC05CA}">
      <dgm:prSet/>
      <dgm:spPr/>
      <dgm:t>
        <a:bodyPr/>
        <a:lstStyle/>
        <a:p>
          <a:endParaRPr lang="en-US"/>
        </a:p>
      </dgm:t>
    </dgm:pt>
    <dgm:pt modelId="{491BC544-0548-6647-80A9-30817D456DD0}" type="pres">
      <dgm:prSet presAssocID="{F6E503B2-8119-114B-9878-776C07AA09E3}" presName="Name0" presStyleCnt="0">
        <dgm:presLayoutVars>
          <dgm:dir/>
        </dgm:presLayoutVars>
      </dgm:prSet>
      <dgm:spPr/>
    </dgm:pt>
    <dgm:pt modelId="{E08F738D-64B9-2641-A012-F9CD22682808}" type="pres">
      <dgm:prSet presAssocID="{692FD7E5-41CD-664E-A1CF-9E1499A8D3FA}" presName="noChildren" presStyleCnt="0"/>
      <dgm:spPr/>
    </dgm:pt>
    <dgm:pt modelId="{84D842E4-17A8-764D-8050-1DCC54E2B8D7}" type="pres">
      <dgm:prSet presAssocID="{692FD7E5-41CD-664E-A1CF-9E1499A8D3FA}" presName="gap" presStyleCnt="0"/>
      <dgm:spPr/>
    </dgm:pt>
    <dgm:pt modelId="{E5410540-1580-7F44-BED8-5DAD406E2AE4}" type="pres">
      <dgm:prSet presAssocID="{692FD7E5-41CD-664E-A1CF-9E1499A8D3FA}" presName="medCircle2" presStyleLbl="vennNode1" presStyleIdx="0" presStyleCnt="2"/>
      <dgm:spPr/>
    </dgm:pt>
    <dgm:pt modelId="{1BC44D53-F406-4B44-A817-620D6F491396}" type="pres">
      <dgm:prSet presAssocID="{692FD7E5-41CD-664E-A1CF-9E1499A8D3FA}" presName="txLvlOnly1" presStyleLbl="revTx" presStyleIdx="0" presStyleCnt="2"/>
      <dgm:spPr/>
    </dgm:pt>
    <dgm:pt modelId="{6A225406-E7E4-9744-B2C7-5B6B70EDA7F8}" type="pres">
      <dgm:prSet presAssocID="{1D776B1E-C1EA-2940-9E7C-3F2060118F79}" presName="noChildren" presStyleCnt="0"/>
      <dgm:spPr/>
    </dgm:pt>
    <dgm:pt modelId="{C9CAA975-3B17-B44B-9D53-CAB82DAAEAA2}" type="pres">
      <dgm:prSet presAssocID="{1D776B1E-C1EA-2940-9E7C-3F2060118F79}" presName="gap" presStyleCnt="0"/>
      <dgm:spPr/>
    </dgm:pt>
    <dgm:pt modelId="{A7245C5E-256B-314D-93B2-716C13CD748A}" type="pres">
      <dgm:prSet presAssocID="{1D776B1E-C1EA-2940-9E7C-3F2060118F79}" presName="medCircle2" presStyleLbl="vennNode1" presStyleIdx="1" presStyleCnt="2"/>
      <dgm:spPr/>
    </dgm:pt>
    <dgm:pt modelId="{4A861469-2255-FF4A-B316-E7321DD609F8}" type="pres">
      <dgm:prSet presAssocID="{1D776B1E-C1EA-2940-9E7C-3F2060118F79}" presName="txLvlOnly1" presStyleLbl="revTx" presStyleIdx="1" presStyleCnt="2"/>
      <dgm:spPr/>
    </dgm:pt>
  </dgm:ptLst>
  <dgm:cxnLst>
    <dgm:cxn modelId="{EC62223B-9B22-764A-900B-E7E8DD60C743}" type="presOf" srcId="{692FD7E5-41CD-664E-A1CF-9E1499A8D3FA}" destId="{1BC44D53-F406-4B44-A817-620D6F491396}" srcOrd="0" destOrd="0" presId="urn:microsoft.com/office/officeart/2008/layout/VerticalCircleList"/>
    <dgm:cxn modelId="{9BC82D57-AFA4-D043-95D5-86A441DFBE14}" type="presOf" srcId="{1D776B1E-C1EA-2940-9E7C-3F2060118F79}" destId="{4A861469-2255-FF4A-B316-E7321DD609F8}" srcOrd="0" destOrd="0" presId="urn:microsoft.com/office/officeart/2008/layout/VerticalCircleList"/>
    <dgm:cxn modelId="{788A2EA6-4375-0246-832D-E5B7D2AC05CA}" srcId="{F6E503B2-8119-114B-9878-776C07AA09E3}" destId="{692FD7E5-41CD-664E-A1CF-9E1499A8D3FA}" srcOrd="0" destOrd="0" parTransId="{E6FCDFDD-4E0B-7F42-A8AF-CB6DD6B9FCAC}" sibTransId="{78A96F14-3E20-C649-89C7-48ABD84CFE93}"/>
    <dgm:cxn modelId="{9D66CCA6-D67D-B04F-8D0F-734A0099C42C}" srcId="{F6E503B2-8119-114B-9878-776C07AA09E3}" destId="{1D776B1E-C1EA-2940-9E7C-3F2060118F79}" srcOrd="1" destOrd="0" parTransId="{8F3C9D84-20C1-D149-BA39-C2595EEB9351}" sibTransId="{4F07D17F-DF4B-534E-8985-C64EE8A2BFE8}"/>
    <dgm:cxn modelId="{C15FB7EE-C2EB-5745-B09E-CA7DB792CECA}" type="presOf" srcId="{F6E503B2-8119-114B-9878-776C07AA09E3}" destId="{491BC544-0548-6647-80A9-30817D456DD0}" srcOrd="0" destOrd="0" presId="urn:microsoft.com/office/officeart/2008/layout/VerticalCircleList"/>
    <dgm:cxn modelId="{52A2D813-5AE5-1D42-8CBD-BE46014A1761}" type="presParOf" srcId="{491BC544-0548-6647-80A9-30817D456DD0}" destId="{E08F738D-64B9-2641-A012-F9CD22682808}" srcOrd="0" destOrd="0" presId="urn:microsoft.com/office/officeart/2008/layout/VerticalCircleList"/>
    <dgm:cxn modelId="{A7DB7C3B-80F2-A74D-A379-A2A6ECB9B4ED}" type="presParOf" srcId="{E08F738D-64B9-2641-A012-F9CD22682808}" destId="{84D842E4-17A8-764D-8050-1DCC54E2B8D7}" srcOrd="0" destOrd="0" presId="urn:microsoft.com/office/officeart/2008/layout/VerticalCircleList"/>
    <dgm:cxn modelId="{348D0344-5644-A345-ACA8-F78858AA0ADB}" type="presParOf" srcId="{E08F738D-64B9-2641-A012-F9CD22682808}" destId="{E5410540-1580-7F44-BED8-5DAD406E2AE4}" srcOrd="1" destOrd="0" presId="urn:microsoft.com/office/officeart/2008/layout/VerticalCircleList"/>
    <dgm:cxn modelId="{E9987167-F31A-7245-8BCF-7EDABBFEA55D}" type="presParOf" srcId="{E08F738D-64B9-2641-A012-F9CD22682808}" destId="{1BC44D53-F406-4B44-A817-620D6F491396}" srcOrd="2" destOrd="0" presId="urn:microsoft.com/office/officeart/2008/layout/VerticalCircleList"/>
    <dgm:cxn modelId="{C7DEBB24-7DD1-514A-A1C4-5B52FECA1A8E}" type="presParOf" srcId="{491BC544-0548-6647-80A9-30817D456DD0}" destId="{6A225406-E7E4-9744-B2C7-5B6B70EDA7F8}" srcOrd="1" destOrd="0" presId="urn:microsoft.com/office/officeart/2008/layout/VerticalCircleList"/>
    <dgm:cxn modelId="{C336C9BF-925F-2047-A380-E297E0612DF5}" type="presParOf" srcId="{6A225406-E7E4-9744-B2C7-5B6B70EDA7F8}" destId="{C9CAA975-3B17-B44B-9D53-CAB82DAAEAA2}" srcOrd="0" destOrd="0" presId="urn:microsoft.com/office/officeart/2008/layout/VerticalCircleList"/>
    <dgm:cxn modelId="{AAE2C714-F030-1545-95C6-B24EB6129218}" type="presParOf" srcId="{6A225406-E7E4-9744-B2C7-5B6B70EDA7F8}" destId="{A7245C5E-256B-314D-93B2-716C13CD748A}" srcOrd="1" destOrd="0" presId="urn:microsoft.com/office/officeart/2008/layout/VerticalCircleList"/>
    <dgm:cxn modelId="{5608AD3B-C3EF-6F4E-A774-07BFA57CF827}" type="presParOf" srcId="{6A225406-E7E4-9744-B2C7-5B6B70EDA7F8}" destId="{4A861469-2255-FF4A-B316-E7321DD609F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6DDCD-D320-4145-8976-3FC5615178C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4ED742-CE0E-9140-AD73-27A240248AB8}">
      <dgm:prSet phldrT="[Text]"/>
      <dgm:spPr/>
      <dgm:t>
        <a:bodyPr/>
        <a:lstStyle/>
        <a:p>
          <a:r>
            <a:rPr lang="en-US" dirty="0"/>
            <a:t>Construct Knowledge</a:t>
          </a:r>
        </a:p>
      </dgm:t>
    </dgm:pt>
    <dgm:pt modelId="{81624914-A0D3-AE4D-82A8-FAFD52A1ECEC}" type="parTrans" cxnId="{F5964257-4537-6C46-866D-DFFEFF0CC093}">
      <dgm:prSet/>
      <dgm:spPr/>
      <dgm:t>
        <a:bodyPr/>
        <a:lstStyle/>
        <a:p>
          <a:endParaRPr lang="en-US"/>
        </a:p>
      </dgm:t>
    </dgm:pt>
    <dgm:pt modelId="{AECEC40A-19E9-9640-B5D1-1AA1B5F98736}" type="sibTrans" cxnId="{F5964257-4537-6C46-866D-DFFEFF0CC093}">
      <dgm:prSet/>
      <dgm:spPr/>
      <dgm:t>
        <a:bodyPr/>
        <a:lstStyle/>
        <a:p>
          <a:endParaRPr lang="en-US"/>
        </a:p>
      </dgm:t>
    </dgm:pt>
    <dgm:pt modelId="{86F8B9B8-7DAF-964F-A3CF-3F0AA2AFC3F0}">
      <dgm:prSet phldrT="[Text]"/>
      <dgm:spPr/>
      <dgm:t>
        <a:bodyPr/>
        <a:lstStyle/>
        <a:p>
          <a:r>
            <a:rPr lang="en-US" dirty="0"/>
            <a:t>Google Drawing</a:t>
          </a:r>
        </a:p>
      </dgm:t>
    </dgm:pt>
    <dgm:pt modelId="{8601A164-6ACD-DC40-AE14-329272BB701A}" type="parTrans" cxnId="{A4C47295-B82A-AE49-8D6D-2736ED8873C4}">
      <dgm:prSet/>
      <dgm:spPr/>
      <dgm:t>
        <a:bodyPr/>
        <a:lstStyle/>
        <a:p>
          <a:endParaRPr lang="en-US"/>
        </a:p>
      </dgm:t>
    </dgm:pt>
    <dgm:pt modelId="{CFF8BEE7-AC58-0448-A9D3-69898E8D1D81}" type="sibTrans" cxnId="{A4C47295-B82A-AE49-8D6D-2736ED8873C4}">
      <dgm:prSet/>
      <dgm:spPr/>
      <dgm:t>
        <a:bodyPr/>
        <a:lstStyle/>
        <a:p>
          <a:endParaRPr lang="en-US"/>
        </a:p>
      </dgm:t>
    </dgm:pt>
    <dgm:pt modelId="{5D1A2B26-F103-384C-8CDB-EFBD7A01B0CA}">
      <dgm:prSet phldrT="[Text]"/>
      <dgm:spPr/>
      <dgm:t>
        <a:bodyPr/>
        <a:lstStyle/>
        <a:p>
          <a:r>
            <a:rPr lang="en-US" dirty="0" err="1"/>
            <a:t>Gliffy.com</a:t>
          </a:r>
          <a:endParaRPr lang="en-US" dirty="0"/>
        </a:p>
      </dgm:t>
    </dgm:pt>
    <dgm:pt modelId="{B61E3197-C6A7-A444-BFA6-2D44FD2F3D9D}" type="sibTrans" cxnId="{EADAF380-0476-4E46-99C8-1184AC3313D0}">
      <dgm:prSet/>
      <dgm:spPr/>
      <dgm:t>
        <a:bodyPr/>
        <a:lstStyle/>
        <a:p>
          <a:endParaRPr lang="en-US"/>
        </a:p>
      </dgm:t>
    </dgm:pt>
    <dgm:pt modelId="{F29329D4-CE48-9C42-890D-C4B5EB5DF1BB}" type="parTrans" cxnId="{EADAF380-0476-4E46-99C8-1184AC3313D0}">
      <dgm:prSet/>
      <dgm:spPr/>
      <dgm:t>
        <a:bodyPr/>
        <a:lstStyle/>
        <a:p>
          <a:endParaRPr lang="en-US"/>
        </a:p>
      </dgm:t>
    </dgm:pt>
    <dgm:pt modelId="{85DAC7D4-DFA8-A84F-A27A-38206175CB3B}">
      <dgm:prSet phldrT="[Text]"/>
      <dgm:spPr/>
      <dgm:t>
        <a:bodyPr/>
        <a:lstStyle/>
        <a:p>
          <a:r>
            <a:rPr lang="en-US" dirty="0" err="1"/>
            <a:t>Padlet.com</a:t>
          </a:r>
          <a:endParaRPr lang="en-US" dirty="0"/>
        </a:p>
      </dgm:t>
    </dgm:pt>
    <dgm:pt modelId="{41408C0A-707A-0A4E-9D4D-785857906F7C}" type="parTrans" cxnId="{C5D29E4A-5F81-8448-A978-846C010115F7}">
      <dgm:prSet/>
      <dgm:spPr/>
      <dgm:t>
        <a:bodyPr/>
        <a:lstStyle/>
        <a:p>
          <a:endParaRPr lang="en-US"/>
        </a:p>
      </dgm:t>
    </dgm:pt>
    <dgm:pt modelId="{25DC78BF-568D-7E43-9D83-1965AA2A494A}" type="sibTrans" cxnId="{C5D29E4A-5F81-8448-A978-846C010115F7}">
      <dgm:prSet/>
      <dgm:spPr/>
      <dgm:t>
        <a:bodyPr/>
        <a:lstStyle/>
        <a:p>
          <a:endParaRPr lang="en-US"/>
        </a:p>
      </dgm:t>
    </dgm:pt>
    <dgm:pt modelId="{C761F592-2D73-CB4E-A457-18F8E2AF9A57}" type="pres">
      <dgm:prSet presAssocID="{1456DDCD-D320-4145-8976-3FC5615178C4}" presName="linear" presStyleCnt="0">
        <dgm:presLayoutVars>
          <dgm:animLvl val="lvl"/>
          <dgm:resizeHandles val="exact"/>
        </dgm:presLayoutVars>
      </dgm:prSet>
      <dgm:spPr/>
    </dgm:pt>
    <dgm:pt modelId="{12C9AAE6-F630-8E48-8C73-4D5E75F271FF}" type="pres">
      <dgm:prSet presAssocID="{504ED742-CE0E-9140-AD73-27A240248AB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8E98C10-17BD-7C44-BDCC-DE0BA3E79410}" type="pres">
      <dgm:prSet presAssocID="{504ED742-CE0E-9140-AD73-27A240248AB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E076401-79E7-354D-8209-526CA5121722}" type="presOf" srcId="{86F8B9B8-7DAF-964F-A3CF-3F0AA2AFC3F0}" destId="{B8E98C10-17BD-7C44-BDCC-DE0BA3E79410}" srcOrd="0" destOrd="2" presId="urn:microsoft.com/office/officeart/2005/8/layout/vList2"/>
    <dgm:cxn modelId="{C5D29E4A-5F81-8448-A978-846C010115F7}" srcId="{504ED742-CE0E-9140-AD73-27A240248AB8}" destId="{85DAC7D4-DFA8-A84F-A27A-38206175CB3B}" srcOrd="0" destOrd="0" parTransId="{41408C0A-707A-0A4E-9D4D-785857906F7C}" sibTransId="{25DC78BF-568D-7E43-9D83-1965AA2A494A}"/>
    <dgm:cxn modelId="{F5964257-4537-6C46-866D-DFFEFF0CC093}" srcId="{1456DDCD-D320-4145-8976-3FC5615178C4}" destId="{504ED742-CE0E-9140-AD73-27A240248AB8}" srcOrd="0" destOrd="0" parTransId="{81624914-A0D3-AE4D-82A8-FAFD52A1ECEC}" sibTransId="{AECEC40A-19E9-9640-B5D1-1AA1B5F98736}"/>
    <dgm:cxn modelId="{6AB9567D-A3F3-7A43-98C1-563E53CF0081}" type="presOf" srcId="{1456DDCD-D320-4145-8976-3FC5615178C4}" destId="{C761F592-2D73-CB4E-A457-18F8E2AF9A57}" srcOrd="0" destOrd="0" presId="urn:microsoft.com/office/officeart/2005/8/layout/vList2"/>
    <dgm:cxn modelId="{AA3A847F-4395-3449-BA36-DB1A88685003}" type="presOf" srcId="{5D1A2B26-F103-384C-8CDB-EFBD7A01B0CA}" destId="{B8E98C10-17BD-7C44-BDCC-DE0BA3E79410}" srcOrd="0" destOrd="1" presId="urn:microsoft.com/office/officeart/2005/8/layout/vList2"/>
    <dgm:cxn modelId="{EADAF380-0476-4E46-99C8-1184AC3313D0}" srcId="{504ED742-CE0E-9140-AD73-27A240248AB8}" destId="{5D1A2B26-F103-384C-8CDB-EFBD7A01B0CA}" srcOrd="1" destOrd="0" parTransId="{F29329D4-CE48-9C42-890D-C4B5EB5DF1BB}" sibTransId="{B61E3197-C6A7-A444-BFA6-2D44FD2F3D9D}"/>
    <dgm:cxn modelId="{A4C47295-B82A-AE49-8D6D-2736ED8873C4}" srcId="{504ED742-CE0E-9140-AD73-27A240248AB8}" destId="{86F8B9B8-7DAF-964F-A3CF-3F0AA2AFC3F0}" srcOrd="2" destOrd="0" parTransId="{8601A164-6ACD-DC40-AE14-329272BB701A}" sibTransId="{CFF8BEE7-AC58-0448-A9D3-69898E8D1D81}"/>
    <dgm:cxn modelId="{80D55DE0-2EA4-BD44-9A72-01552D206D3E}" type="presOf" srcId="{85DAC7D4-DFA8-A84F-A27A-38206175CB3B}" destId="{B8E98C10-17BD-7C44-BDCC-DE0BA3E79410}" srcOrd="0" destOrd="0" presId="urn:microsoft.com/office/officeart/2005/8/layout/vList2"/>
    <dgm:cxn modelId="{A3E5D7FD-D920-0347-8549-C3F13EDE9B91}" type="presOf" srcId="{504ED742-CE0E-9140-AD73-27A240248AB8}" destId="{12C9AAE6-F630-8E48-8C73-4D5E75F271FF}" srcOrd="0" destOrd="0" presId="urn:microsoft.com/office/officeart/2005/8/layout/vList2"/>
    <dgm:cxn modelId="{D68CDB20-3D0F-4F4F-A3C4-53C05BF34909}" type="presParOf" srcId="{C761F592-2D73-CB4E-A457-18F8E2AF9A57}" destId="{12C9AAE6-F630-8E48-8C73-4D5E75F271FF}" srcOrd="0" destOrd="0" presId="urn:microsoft.com/office/officeart/2005/8/layout/vList2"/>
    <dgm:cxn modelId="{5967EF29-F3CF-144F-B6CA-57C23F12D29A}" type="presParOf" srcId="{C761F592-2D73-CB4E-A457-18F8E2AF9A57}" destId="{B8E98C10-17BD-7C44-BDCC-DE0BA3E794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9F3443-6A0C-C44A-AED3-A68FE0B7CFD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451318-F1F2-9447-9316-E3D398CFFB26}">
      <dgm:prSet/>
      <dgm:spPr/>
      <dgm:t>
        <a:bodyPr/>
        <a:lstStyle/>
        <a:p>
          <a:pPr rtl="0"/>
          <a:r>
            <a:rPr lang="en-US" dirty="0"/>
            <a:t>Begin Inquiry</a:t>
          </a:r>
        </a:p>
      </dgm:t>
    </dgm:pt>
    <dgm:pt modelId="{818E091A-9D37-834F-B77B-F1C9BB6C9D97}" type="parTrans" cxnId="{8C3AFB3F-49CA-8148-A973-346386BC1924}">
      <dgm:prSet/>
      <dgm:spPr/>
      <dgm:t>
        <a:bodyPr/>
        <a:lstStyle/>
        <a:p>
          <a:endParaRPr lang="en-US"/>
        </a:p>
      </dgm:t>
    </dgm:pt>
    <dgm:pt modelId="{87DB9BBC-29A8-6B4D-A611-672EA1D14A8A}" type="sibTrans" cxnId="{8C3AFB3F-49CA-8148-A973-346386BC1924}">
      <dgm:prSet/>
      <dgm:spPr/>
      <dgm:t>
        <a:bodyPr/>
        <a:lstStyle/>
        <a:p>
          <a:endParaRPr lang="en-US"/>
        </a:p>
      </dgm:t>
    </dgm:pt>
    <dgm:pt modelId="{F84ED6B8-B8A4-A146-8516-AD6050A6C27F}">
      <dgm:prSet/>
      <dgm:spPr/>
      <dgm:t>
        <a:bodyPr/>
        <a:lstStyle/>
        <a:p>
          <a:pPr rtl="0"/>
          <a:r>
            <a:rPr lang="en-US" dirty="0"/>
            <a:t>Ask Questions</a:t>
          </a:r>
        </a:p>
      </dgm:t>
    </dgm:pt>
    <dgm:pt modelId="{44790D43-0936-3B4E-BB87-ACAE723604F2}" type="parTrans" cxnId="{33B934AB-E6EC-8E48-B0F9-B5AD5BC39462}">
      <dgm:prSet/>
      <dgm:spPr/>
      <dgm:t>
        <a:bodyPr/>
        <a:lstStyle/>
        <a:p>
          <a:endParaRPr lang="en-US"/>
        </a:p>
      </dgm:t>
    </dgm:pt>
    <dgm:pt modelId="{FC360271-FB5A-4449-9573-7CDC0AA11DD4}" type="sibTrans" cxnId="{33B934AB-E6EC-8E48-B0F9-B5AD5BC39462}">
      <dgm:prSet/>
      <dgm:spPr/>
      <dgm:t>
        <a:bodyPr/>
        <a:lstStyle/>
        <a:p>
          <a:endParaRPr lang="en-US"/>
        </a:p>
      </dgm:t>
    </dgm:pt>
    <dgm:pt modelId="{17DD8B78-B9B7-694C-A0C3-722AC9F9D1BB}">
      <dgm:prSet/>
      <dgm:spPr/>
      <dgm:t>
        <a:bodyPr/>
        <a:lstStyle/>
        <a:p>
          <a:pPr rtl="0"/>
          <a:r>
            <a:rPr lang="en-US" dirty="0"/>
            <a:t>Gather Info</a:t>
          </a:r>
        </a:p>
      </dgm:t>
    </dgm:pt>
    <dgm:pt modelId="{357A5566-0F7E-7D42-B88B-DC250703D7A6}" type="parTrans" cxnId="{3E4630F7-5880-8042-A95F-6CAA575F405E}">
      <dgm:prSet/>
      <dgm:spPr/>
      <dgm:t>
        <a:bodyPr/>
        <a:lstStyle/>
        <a:p>
          <a:endParaRPr lang="en-US"/>
        </a:p>
      </dgm:t>
    </dgm:pt>
    <dgm:pt modelId="{59B24D18-E98E-E846-AE47-01A4B9F20BCA}" type="sibTrans" cxnId="{3E4630F7-5880-8042-A95F-6CAA575F405E}">
      <dgm:prSet/>
      <dgm:spPr/>
      <dgm:t>
        <a:bodyPr/>
        <a:lstStyle/>
        <a:p>
          <a:endParaRPr lang="en-US"/>
        </a:p>
      </dgm:t>
    </dgm:pt>
    <dgm:pt modelId="{FE10E024-526B-344D-956C-D111C835CA6D}">
      <dgm:prSet/>
      <dgm:spPr/>
      <dgm:t>
        <a:bodyPr/>
        <a:lstStyle/>
        <a:p>
          <a:pPr rtl="0"/>
          <a:r>
            <a:rPr lang="en-US" dirty="0" err="1"/>
            <a:t>Diigo</a:t>
          </a:r>
          <a:r>
            <a:rPr lang="en-US" dirty="0"/>
            <a:t> – Bookmarking tool</a:t>
          </a:r>
        </a:p>
      </dgm:t>
    </dgm:pt>
    <dgm:pt modelId="{0691BF9C-8D4D-CF4B-B7D2-810FD6B41F42}" type="parTrans" cxnId="{87FCB71D-B5C0-ED41-98EE-3626A867C381}">
      <dgm:prSet/>
      <dgm:spPr/>
      <dgm:t>
        <a:bodyPr/>
        <a:lstStyle/>
        <a:p>
          <a:endParaRPr lang="en-US"/>
        </a:p>
      </dgm:t>
    </dgm:pt>
    <dgm:pt modelId="{BF8B4656-E5CA-2D4A-8B83-9CBABD8D2F27}" type="sibTrans" cxnId="{87FCB71D-B5C0-ED41-98EE-3626A867C381}">
      <dgm:prSet/>
      <dgm:spPr/>
      <dgm:t>
        <a:bodyPr/>
        <a:lstStyle/>
        <a:p>
          <a:endParaRPr lang="en-US"/>
        </a:p>
      </dgm:t>
    </dgm:pt>
    <dgm:pt modelId="{EC1F8D70-5073-6845-9AB5-187DCE268470}">
      <dgm:prSet/>
      <dgm:spPr/>
      <dgm:t>
        <a:bodyPr/>
        <a:lstStyle/>
        <a:p>
          <a:pPr rtl="0"/>
          <a:r>
            <a:rPr lang="en-US" dirty="0" err="1"/>
            <a:t>Blogger.com</a:t>
          </a:r>
          <a:r>
            <a:rPr lang="en-US" dirty="0"/>
            <a:t>     http://</a:t>
          </a:r>
          <a:r>
            <a:rPr lang="en-US" dirty="0" err="1"/>
            <a:t>iblmathandtechnology.blogspot.com</a:t>
          </a:r>
          <a:endParaRPr lang="en-US" dirty="0"/>
        </a:p>
      </dgm:t>
    </dgm:pt>
    <dgm:pt modelId="{22530A27-4B1B-F645-9C1D-152DDDC620F6}" type="parTrans" cxnId="{7ABBBBA5-8D46-DF4E-B161-2D616002F5C7}">
      <dgm:prSet/>
      <dgm:spPr/>
      <dgm:t>
        <a:bodyPr/>
        <a:lstStyle/>
        <a:p>
          <a:endParaRPr lang="en-US"/>
        </a:p>
      </dgm:t>
    </dgm:pt>
    <dgm:pt modelId="{714429DD-5652-1447-B2E8-60EC8A4CD5D2}" type="sibTrans" cxnId="{7ABBBBA5-8D46-DF4E-B161-2D616002F5C7}">
      <dgm:prSet/>
      <dgm:spPr/>
      <dgm:t>
        <a:bodyPr/>
        <a:lstStyle/>
        <a:p>
          <a:endParaRPr lang="en-US"/>
        </a:p>
      </dgm:t>
    </dgm:pt>
    <dgm:pt modelId="{A84B75A9-6B64-0D4F-8608-B6260EE30033}">
      <dgm:prSet/>
      <dgm:spPr/>
      <dgm:t>
        <a:bodyPr/>
        <a:lstStyle/>
        <a:p>
          <a:pPr rtl="0"/>
          <a:r>
            <a:rPr lang="en-US" dirty="0"/>
            <a:t>Google Forms</a:t>
          </a:r>
        </a:p>
      </dgm:t>
    </dgm:pt>
    <dgm:pt modelId="{3E216889-9557-C94C-B8F8-ABDC966EC1D5}" type="parTrans" cxnId="{07904FED-8871-5E4E-A6BC-E028C02DF343}">
      <dgm:prSet/>
      <dgm:spPr/>
      <dgm:t>
        <a:bodyPr/>
        <a:lstStyle/>
        <a:p>
          <a:endParaRPr lang="en-US"/>
        </a:p>
      </dgm:t>
    </dgm:pt>
    <dgm:pt modelId="{8AAA5413-ED3F-F042-ACFA-057C6C6B6576}" type="sibTrans" cxnId="{07904FED-8871-5E4E-A6BC-E028C02DF343}">
      <dgm:prSet/>
      <dgm:spPr/>
      <dgm:t>
        <a:bodyPr/>
        <a:lstStyle/>
        <a:p>
          <a:endParaRPr lang="en-US"/>
        </a:p>
      </dgm:t>
    </dgm:pt>
    <dgm:pt modelId="{830E401D-6274-4240-91FE-C416226BE026}" type="pres">
      <dgm:prSet presAssocID="{609F3443-6A0C-C44A-AED3-A68FE0B7CFD4}" presName="linear" presStyleCnt="0">
        <dgm:presLayoutVars>
          <dgm:animLvl val="lvl"/>
          <dgm:resizeHandles val="exact"/>
        </dgm:presLayoutVars>
      </dgm:prSet>
      <dgm:spPr/>
    </dgm:pt>
    <dgm:pt modelId="{A489CD78-C04E-CF44-9E0E-98E7BC856BC9}" type="pres">
      <dgm:prSet presAssocID="{E8451318-F1F2-9447-9316-E3D398CFFB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37EF7A-A140-E94D-9FBA-54F51F07707C}" type="pres">
      <dgm:prSet presAssocID="{E8451318-F1F2-9447-9316-E3D398CFFB26}" presName="childText" presStyleLbl="revTx" presStyleIdx="0" presStyleCnt="3">
        <dgm:presLayoutVars>
          <dgm:bulletEnabled val="1"/>
        </dgm:presLayoutVars>
      </dgm:prSet>
      <dgm:spPr/>
    </dgm:pt>
    <dgm:pt modelId="{4253B5CD-76AA-D644-A1C1-98A9E99514FF}" type="pres">
      <dgm:prSet presAssocID="{F84ED6B8-B8A4-A146-8516-AD6050A6C27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33C0AB-CFB4-944D-B8C4-446226356C2D}" type="pres">
      <dgm:prSet presAssocID="{F84ED6B8-B8A4-A146-8516-AD6050A6C27F}" presName="childText" presStyleLbl="revTx" presStyleIdx="1" presStyleCnt="3">
        <dgm:presLayoutVars>
          <dgm:bulletEnabled val="1"/>
        </dgm:presLayoutVars>
      </dgm:prSet>
      <dgm:spPr/>
    </dgm:pt>
    <dgm:pt modelId="{279F80C3-BED1-764B-9DFA-20AF930ED2E2}" type="pres">
      <dgm:prSet presAssocID="{17DD8B78-B9B7-694C-A0C3-722AC9F9D1B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3955E60-F182-1043-B60E-BD6337095FC8}" type="pres">
      <dgm:prSet presAssocID="{17DD8B78-B9B7-694C-A0C3-722AC9F9D1B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BCE0715-68C2-FE4F-8672-CA423007AD54}" type="presOf" srcId="{FE10E024-526B-344D-956C-D111C835CA6D}" destId="{E137EF7A-A140-E94D-9FBA-54F51F07707C}" srcOrd="0" destOrd="0" presId="urn:microsoft.com/office/officeart/2005/8/layout/vList2"/>
    <dgm:cxn modelId="{45617D1B-FCE7-BC47-80C2-1FCE9EB7A004}" type="presOf" srcId="{609F3443-6A0C-C44A-AED3-A68FE0B7CFD4}" destId="{830E401D-6274-4240-91FE-C416226BE026}" srcOrd="0" destOrd="0" presId="urn:microsoft.com/office/officeart/2005/8/layout/vList2"/>
    <dgm:cxn modelId="{87FCB71D-B5C0-ED41-98EE-3626A867C381}" srcId="{E8451318-F1F2-9447-9316-E3D398CFFB26}" destId="{FE10E024-526B-344D-956C-D111C835CA6D}" srcOrd="0" destOrd="0" parTransId="{0691BF9C-8D4D-CF4B-B7D2-810FD6B41F42}" sibTransId="{BF8B4656-E5CA-2D4A-8B83-9CBABD8D2F27}"/>
    <dgm:cxn modelId="{8C3AFB3F-49CA-8148-A973-346386BC1924}" srcId="{609F3443-6A0C-C44A-AED3-A68FE0B7CFD4}" destId="{E8451318-F1F2-9447-9316-E3D398CFFB26}" srcOrd="0" destOrd="0" parTransId="{818E091A-9D37-834F-B77B-F1C9BB6C9D97}" sibTransId="{87DB9BBC-29A8-6B4D-A611-672EA1D14A8A}"/>
    <dgm:cxn modelId="{55AF566B-51C5-4941-B31C-8C628320788B}" type="presOf" srcId="{EC1F8D70-5073-6845-9AB5-187DCE268470}" destId="{8333C0AB-CFB4-944D-B8C4-446226356C2D}" srcOrd="0" destOrd="0" presId="urn:microsoft.com/office/officeart/2005/8/layout/vList2"/>
    <dgm:cxn modelId="{BFFAC489-BE55-E241-8356-FE0EA515FF0E}" type="presOf" srcId="{A84B75A9-6B64-0D4F-8608-B6260EE30033}" destId="{F3955E60-F182-1043-B60E-BD6337095FC8}" srcOrd="0" destOrd="0" presId="urn:microsoft.com/office/officeart/2005/8/layout/vList2"/>
    <dgm:cxn modelId="{9AD34295-4F2A-6A4D-A707-CA355A226876}" type="presOf" srcId="{F84ED6B8-B8A4-A146-8516-AD6050A6C27F}" destId="{4253B5CD-76AA-D644-A1C1-98A9E99514FF}" srcOrd="0" destOrd="0" presId="urn:microsoft.com/office/officeart/2005/8/layout/vList2"/>
    <dgm:cxn modelId="{E6B493A2-AF79-C041-85C8-BED94A44A080}" type="presOf" srcId="{E8451318-F1F2-9447-9316-E3D398CFFB26}" destId="{A489CD78-C04E-CF44-9E0E-98E7BC856BC9}" srcOrd="0" destOrd="0" presId="urn:microsoft.com/office/officeart/2005/8/layout/vList2"/>
    <dgm:cxn modelId="{7ABBBBA5-8D46-DF4E-B161-2D616002F5C7}" srcId="{F84ED6B8-B8A4-A146-8516-AD6050A6C27F}" destId="{EC1F8D70-5073-6845-9AB5-187DCE268470}" srcOrd="0" destOrd="0" parTransId="{22530A27-4B1B-F645-9C1D-152DDDC620F6}" sibTransId="{714429DD-5652-1447-B2E8-60EC8A4CD5D2}"/>
    <dgm:cxn modelId="{33B934AB-E6EC-8E48-B0F9-B5AD5BC39462}" srcId="{609F3443-6A0C-C44A-AED3-A68FE0B7CFD4}" destId="{F84ED6B8-B8A4-A146-8516-AD6050A6C27F}" srcOrd="1" destOrd="0" parTransId="{44790D43-0936-3B4E-BB87-ACAE723604F2}" sibTransId="{FC360271-FB5A-4449-9573-7CDC0AA11DD4}"/>
    <dgm:cxn modelId="{918DDBCB-ACA9-D041-9B3D-F776DD062098}" type="presOf" srcId="{17DD8B78-B9B7-694C-A0C3-722AC9F9D1BB}" destId="{279F80C3-BED1-764B-9DFA-20AF930ED2E2}" srcOrd="0" destOrd="0" presId="urn:microsoft.com/office/officeart/2005/8/layout/vList2"/>
    <dgm:cxn modelId="{07904FED-8871-5E4E-A6BC-E028C02DF343}" srcId="{17DD8B78-B9B7-694C-A0C3-722AC9F9D1BB}" destId="{A84B75A9-6B64-0D4F-8608-B6260EE30033}" srcOrd="0" destOrd="0" parTransId="{3E216889-9557-C94C-B8F8-ABDC966EC1D5}" sibTransId="{8AAA5413-ED3F-F042-ACFA-057C6C6B6576}"/>
    <dgm:cxn modelId="{3E4630F7-5880-8042-A95F-6CAA575F405E}" srcId="{609F3443-6A0C-C44A-AED3-A68FE0B7CFD4}" destId="{17DD8B78-B9B7-694C-A0C3-722AC9F9D1BB}" srcOrd="2" destOrd="0" parTransId="{357A5566-0F7E-7D42-B88B-DC250703D7A6}" sibTransId="{59B24D18-E98E-E846-AE47-01A4B9F20BCA}"/>
    <dgm:cxn modelId="{DDAF6091-933B-C64B-B1BE-EDD257A0E2CF}" type="presParOf" srcId="{830E401D-6274-4240-91FE-C416226BE026}" destId="{A489CD78-C04E-CF44-9E0E-98E7BC856BC9}" srcOrd="0" destOrd="0" presId="urn:microsoft.com/office/officeart/2005/8/layout/vList2"/>
    <dgm:cxn modelId="{F31C9E4D-4612-B84F-B174-F593BAD55671}" type="presParOf" srcId="{830E401D-6274-4240-91FE-C416226BE026}" destId="{E137EF7A-A140-E94D-9FBA-54F51F07707C}" srcOrd="1" destOrd="0" presId="urn:microsoft.com/office/officeart/2005/8/layout/vList2"/>
    <dgm:cxn modelId="{6F6C5A87-24CE-0E47-BC6C-41330487269B}" type="presParOf" srcId="{830E401D-6274-4240-91FE-C416226BE026}" destId="{4253B5CD-76AA-D644-A1C1-98A9E99514FF}" srcOrd="2" destOrd="0" presId="urn:microsoft.com/office/officeart/2005/8/layout/vList2"/>
    <dgm:cxn modelId="{C1750A5F-3232-AC40-91FA-8FF92569F0DC}" type="presParOf" srcId="{830E401D-6274-4240-91FE-C416226BE026}" destId="{8333C0AB-CFB4-944D-B8C4-446226356C2D}" srcOrd="3" destOrd="0" presId="urn:microsoft.com/office/officeart/2005/8/layout/vList2"/>
    <dgm:cxn modelId="{302BFCAA-6693-DA4D-AD55-73B9DDE2ECA1}" type="presParOf" srcId="{830E401D-6274-4240-91FE-C416226BE026}" destId="{279F80C3-BED1-764B-9DFA-20AF930ED2E2}" srcOrd="4" destOrd="0" presId="urn:microsoft.com/office/officeart/2005/8/layout/vList2"/>
    <dgm:cxn modelId="{4DAE7D06-38B3-6A46-9CB5-25CDB3D6ED26}" type="presParOf" srcId="{830E401D-6274-4240-91FE-C416226BE026}" destId="{F3955E60-F182-1043-B60E-BD6337095FC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10540-1580-7F44-BED8-5DAD406E2AE4}">
      <dsp:nvSpPr>
        <dsp:cNvPr id="0" name=""/>
        <dsp:cNvSpPr/>
      </dsp:nvSpPr>
      <dsp:spPr>
        <a:xfrm>
          <a:off x="376202" y="1752561"/>
          <a:ext cx="1434817" cy="14348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C44D53-F406-4B44-A817-620D6F491396}">
      <dsp:nvSpPr>
        <dsp:cNvPr id="0" name=""/>
        <dsp:cNvSpPr/>
      </dsp:nvSpPr>
      <dsp:spPr>
        <a:xfrm>
          <a:off x="1093611" y="1752561"/>
          <a:ext cx="7655277" cy="143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Collaboration</a:t>
          </a:r>
        </a:p>
      </dsp:txBody>
      <dsp:txXfrm>
        <a:off x="1093611" y="1752561"/>
        <a:ext cx="7655277" cy="1434817"/>
      </dsp:txXfrm>
    </dsp:sp>
    <dsp:sp modelId="{A7245C5E-256B-314D-93B2-716C13CD748A}">
      <dsp:nvSpPr>
        <dsp:cNvPr id="0" name=""/>
        <dsp:cNvSpPr/>
      </dsp:nvSpPr>
      <dsp:spPr>
        <a:xfrm>
          <a:off x="376202" y="3187379"/>
          <a:ext cx="1434817" cy="14348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861469-2255-FF4A-B316-E7321DD609F8}">
      <dsp:nvSpPr>
        <dsp:cNvPr id="0" name=""/>
        <dsp:cNvSpPr/>
      </dsp:nvSpPr>
      <dsp:spPr>
        <a:xfrm>
          <a:off x="1093611" y="3187379"/>
          <a:ext cx="7655277" cy="143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Communication</a:t>
          </a:r>
        </a:p>
      </dsp:txBody>
      <dsp:txXfrm>
        <a:off x="1093611" y="3187379"/>
        <a:ext cx="7655277" cy="1434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AAE6-F630-8E48-8C73-4D5E75F271FF}">
      <dsp:nvSpPr>
        <dsp:cNvPr id="0" name=""/>
        <dsp:cNvSpPr/>
      </dsp:nvSpPr>
      <dsp:spPr>
        <a:xfrm>
          <a:off x="0" y="84293"/>
          <a:ext cx="78867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Construct Knowledge</a:t>
          </a:r>
        </a:p>
      </dsp:txBody>
      <dsp:txXfrm>
        <a:off x="76105" y="160398"/>
        <a:ext cx="7734490" cy="1406815"/>
      </dsp:txXfrm>
    </dsp:sp>
    <dsp:sp modelId="{B8E98C10-17BD-7C44-BDCC-DE0BA3E79410}">
      <dsp:nvSpPr>
        <dsp:cNvPr id="0" name=""/>
        <dsp:cNvSpPr/>
      </dsp:nvSpPr>
      <dsp:spPr>
        <a:xfrm>
          <a:off x="0" y="1643319"/>
          <a:ext cx="7886700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 err="1"/>
            <a:t>Padlet.com</a:t>
          </a:r>
          <a:endParaRPr lang="en-US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 err="1"/>
            <a:t>Gliffy.com</a:t>
          </a:r>
          <a:endParaRPr lang="en-US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Google Drawing</a:t>
          </a:r>
        </a:p>
      </dsp:txBody>
      <dsp:txXfrm>
        <a:off x="0" y="1643319"/>
        <a:ext cx="7886700" cy="2623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9CD78-C04E-CF44-9E0E-98E7BC856BC9}">
      <dsp:nvSpPr>
        <dsp:cNvPr id="0" name=""/>
        <dsp:cNvSpPr/>
      </dsp:nvSpPr>
      <dsp:spPr>
        <a:xfrm>
          <a:off x="0" y="32071"/>
          <a:ext cx="78867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Begin Inquiry</a:t>
          </a:r>
        </a:p>
      </dsp:txBody>
      <dsp:txXfrm>
        <a:off x="38638" y="70709"/>
        <a:ext cx="7809424" cy="714229"/>
      </dsp:txXfrm>
    </dsp:sp>
    <dsp:sp modelId="{E137EF7A-A140-E94D-9FBA-54F51F07707C}">
      <dsp:nvSpPr>
        <dsp:cNvPr id="0" name=""/>
        <dsp:cNvSpPr/>
      </dsp:nvSpPr>
      <dsp:spPr>
        <a:xfrm>
          <a:off x="0" y="823576"/>
          <a:ext cx="78867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 err="1"/>
            <a:t>Diigo</a:t>
          </a:r>
          <a:r>
            <a:rPr lang="en-US" sz="2600" kern="1200" dirty="0"/>
            <a:t> – Bookmarking tool</a:t>
          </a:r>
        </a:p>
      </dsp:txBody>
      <dsp:txXfrm>
        <a:off x="0" y="823576"/>
        <a:ext cx="7886700" cy="546480"/>
      </dsp:txXfrm>
    </dsp:sp>
    <dsp:sp modelId="{4253B5CD-76AA-D644-A1C1-98A9E99514FF}">
      <dsp:nvSpPr>
        <dsp:cNvPr id="0" name=""/>
        <dsp:cNvSpPr/>
      </dsp:nvSpPr>
      <dsp:spPr>
        <a:xfrm>
          <a:off x="0" y="1370056"/>
          <a:ext cx="78867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Ask Questions</a:t>
          </a:r>
        </a:p>
      </dsp:txBody>
      <dsp:txXfrm>
        <a:off x="38638" y="1408694"/>
        <a:ext cx="7809424" cy="714229"/>
      </dsp:txXfrm>
    </dsp:sp>
    <dsp:sp modelId="{8333C0AB-CFB4-944D-B8C4-446226356C2D}">
      <dsp:nvSpPr>
        <dsp:cNvPr id="0" name=""/>
        <dsp:cNvSpPr/>
      </dsp:nvSpPr>
      <dsp:spPr>
        <a:xfrm>
          <a:off x="0" y="2161561"/>
          <a:ext cx="78867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 err="1"/>
            <a:t>Blogger.com</a:t>
          </a:r>
          <a:r>
            <a:rPr lang="en-US" sz="2600" kern="1200" dirty="0"/>
            <a:t>     http://</a:t>
          </a:r>
          <a:r>
            <a:rPr lang="en-US" sz="2600" kern="1200" dirty="0" err="1"/>
            <a:t>iblmathandtechnology.blogspot.com</a:t>
          </a:r>
          <a:endParaRPr lang="en-US" sz="2600" kern="1200" dirty="0"/>
        </a:p>
      </dsp:txBody>
      <dsp:txXfrm>
        <a:off x="0" y="2161561"/>
        <a:ext cx="7886700" cy="819720"/>
      </dsp:txXfrm>
    </dsp:sp>
    <dsp:sp modelId="{279F80C3-BED1-764B-9DFA-20AF930ED2E2}">
      <dsp:nvSpPr>
        <dsp:cNvPr id="0" name=""/>
        <dsp:cNvSpPr/>
      </dsp:nvSpPr>
      <dsp:spPr>
        <a:xfrm>
          <a:off x="0" y="2981281"/>
          <a:ext cx="788670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Gather Info</a:t>
          </a:r>
        </a:p>
      </dsp:txBody>
      <dsp:txXfrm>
        <a:off x="38638" y="3019919"/>
        <a:ext cx="7809424" cy="714229"/>
      </dsp:txXfrm>
    </dsp:sp>
    <dsp:sp modelId="{F3955E60-F182-1043-B60E-BD6337095FC8}">
      <dsp:nvSpPr>
        <dsp:cNvPr id="0" name=""/>
        <dsp:cNvSpPr/>
      </dsp:nvSpPr>
      <dsp:spPr>
        <a:xfrm>
          <a:off x="0" y="3772786"/>
          <a:ext cx="78867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Google Forms</a:t>
          </a:r>
        </a:p>
      </dsp:txBody>
      <dsp:txXfrm>
        <a:off x="0" y="3772786"/>
        <a:ext cx="7886700" cy="546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0DC31-06C4-F045-987A-145FBD1CDF0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55B44-0B09-564B-8295-252E2C2D9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2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F83D3-1020-6749-933A-9EB365F96FBC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E0ED1-0331-084B-8581-9AEE5BA1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Web 2.0?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66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98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5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6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70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0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would you rate your comfortability using technology in the classroom?
https://www.polleverywhere.com/multiple_choice_polls/HkNzBOpbONWe9ho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1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06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5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2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5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Frontloading: Building prior knowledge</a:t>
            </a:r>
          </a:p>
          <a:p>
            <a:r>
              <a:rPr lang="en-US" dirty="0"/>
              <a:t>Making connections</a:t>
            </a:r>
          </a:p>
          <a:p>
            <a:r>
              <a:rPr lang="en-US" dirty="0"/>
              <a:t>Setting a purpose</a:t>
            </a:r>
          </a:p>
          <a:p>
            <a:r>
              <a:rPr lang="en-US" dirty="0"/>
              <a:t>Developing interest</a:t>
            </a:r>
          </a:p>
          <a:p>
            <a:r>
              <a:rPr lang="en-US" dirty="0"/>
              <a:t>Getting students hooked!</a:t>
            </a:r>
          </a:p>
          <a:p>
            <a:endParaRPr lang="en-US" dirty="0"/>
          </a:p>
          <a:p>
            <a:r>
              <a:rPr lang="en-US" dirty="0"/>
              <a:t>Ask Questions</a:t>
            </a:r>
          </a:p>
          <a:p>
            <a:r>
              <a:rPr lang="en-US" dirty="0"/>
              <a:t>Posing relevant, inter-connected questions</a:t>
            </a:r>
          </a:p>
          <a:p>
            <a:r>
              <a:rPr lang="en-US" dirty="0"/>
              <a:t>Facilitating students’ ability to ask questions that connect to their lives</a:t>
            </a:r>
          </a:p>
          <a:p>
            <a:endParaRPr lang="en-US" dirty="0"/>
          </a:p>
          <a:p>
            <a:r>
              <a:rPr lang="en-US" dirty="0"/>
              <a:t>Gather</a:t>
            </a:r>
            <a:r>
              <a:rPr lang="en-US" baseline="0" dirty="0"/>
              <a:t> info:</a:t>
            </a:r>
          </a:p>
          <a:p>
            <a:r>
              <a:rPr lang="en-US" dirty="0"/>
              <a:t>Collecting information from all types of sources</a:t>
            </a:r>
          </a:p>
          <a:p>
            <a:r>
              <a:rPr lang="en-US" dirty="0"/>
              <a:t>Interviewing, surveying, and creating new data</a:t>
            </a:r>
          </a:p>
          <a:p>
            <a:r>
              <a:rPr lang="en-US" dirty="0"/>
              <a:t>Asking more questions</a:t>
            </a:r>
          </a:p>
          <a:p>
            <a:r>
              <a:rPr lang="en-US" dirty="0"/>
              <a:t>Learning how to document the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61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47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www.blogger.com</a:t>
            </a:r>
            <a:r>
              <a:rPr lang="en-US" dirty="0"/>
              <a:t>/</a:t>
            </a:r>
            <a:r>
              <a:rPr lang="en-US" dirty="0" err="1"/>
              <a:t>blogger.g?blogID</a:t>
            </a:r>
            <a:r>
              <a:rPr lang="en-US" dirty="0"/>
              <a:t>=7018731543330653135#allposts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90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06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0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you using the technology or are your students using</a:t>
            </a:r>
            <a:r>
              <a:rPr lang="en-US" baseline="0" dirty="0"/>
              <a:t> the technology?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0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you using the technology or are your students using</a:t>
            </a:r>
            <a:r>
              <a:rPr lang="en-US" baseline="0" dirty="0"/>
              <a:t> the technology?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those of you who don’t use technology in the classroom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60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those of</a:t>
            </a:r>
            <a:r>
              <a:rPr lang="en-US" baseline="0" dirty="0"/>
              <a:t> you who do use technology in the classroom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  <a:p>
            <a:r>
              <a:rPr lang="en-US" dirty="0"/>
              <a:t>Collaboration </a:t>
            </a:r>
          </a:p>
          <a:p>
            <a:r>
              <a:rPr lang="en-US" dirty="0"/>
              <a:t>Students</a:t>
            </a:r>
            <a:r>
              <a:rPr lang="en-US" baseline="0" dirty="0"/>
              <a:t> are using it already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5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TeachBytes</a:t>
            </a:r>
            <a:r>
              <a:rPr lang="en-US" dirty="0"/>
              <a:t> 2013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Integrating</a:t>
            </a:r>
            <a:r>
              <a:rPr lang="en-US" baseline="0" dirty="0"/>
              <a:t> = invisible. As common as the pencil/paper </a:t>
            </a:r>
            <a:r>
              <a:rPr lang="en-US" baseline="0" dirty="0" err="1"/>
              <a:t>vs</a:t>
            </a:r>
            <a:r>
              <a:rPr lang="en-US" baseline="0" dirty="0"/>
              <a:t> chalk/slate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5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2.83</a:t>
            </a:r>
          </a:p>
          <a:p>
            <a:r>
              <a:rPr lang="en-US" dirty="0"/>
              <a:t>But what did</a:t>
            </a:r>
            <a:r>
              <a:rPr lang="en-US" baseline="0" dirty="0"/>
              <a:t> I learn. How do we make this an IBL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1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1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8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3/14/19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1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9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3/14/19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EA2B9-C41A-C84B-A761-0112C7485348}"/>
              </a:ext>
            </a:extLst>
          </p:cNvPr>
          <p:cNvSpPr txBox="1"/>
          <p:nvPr userDrawn="1"/>
        </p:nvSpPr>
        <p:spPr>
          <a:xfrm>
            <a:off x="598516" y="6583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8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1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5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5A18-A614-9749-ACE1-55A5B1DCD132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2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multiple_choice_polls/HkNzBOpbONWe9ho?preview=tru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hyperlink" Target="https://www.polleverywhere.com/multiple_choice_polls/HkNzBOpbONWe9ho?preview=tru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://www.polleverywhere.com/app/help" TargetMode="External"/><Relationship Id="rId5" Type="http://schemas.openxmlformats.org/officeDocument/2006/relationships/hyperlink" Target="http://www.polleverywhere.com/app" TargetMode="Externa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cindyyor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liffy.com" TargetMode="External"/><Relationship Id="rId13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hyperlink" Target="http://www.google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www.padlet.com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igo.com" TargetMode="External"/><Relationship Id="rId13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hyperlink" Target="http://www.google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s://www.blogger.com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inyurl.com/IBLMath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ppyFaceMat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58" y="-221719"/>
            <a:ext cx="6977457" cy="70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b="1" dirty="0"/>
              <a:t>How</a:t>
            </a:r>
            <a:r>
              <a:rPr lang="en-US" sz="4800" dirty="0"/>
              <a:t> do you use technology in the ACTIVE classroom?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80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Why </a:t>
            </a:r>
            <a:r>
              <a:rPr lang="en-US" sz="4800" b="1" dirty="0"/>
              <a:t>should</a:t>
            </a:r>
            <a:r>
              <a:rPr lang="en-US" sz="4800" dirty="0"/>
              <a:t> you use technology in the classroom?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36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chnology 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59" y="-37082"/>
            <a:ext cx="6195677" cy="69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...''outdated_technology''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4" y="241869"/>
            <a:ext cx="7979804" cy="63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1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a Ladder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 ladder (green) is needed to reach a wall (blue). There is a fence in front of the wall (red) at a distance "</a:t>
            </a:r>
            <a:r>
              <a:rPr lang="en-US" sz="3600" dirty="0" err="1"/>
              <a:t>dtowall</a:t>
            </a:r>
            <a:r>
              <a:rPr lang="en-US" sz="3600" dirty="0"/>
              <a:t>" from the wall. Move point E to investigate what is the shortest length of a ladder needed to reach the wall. Moving slider "fence" will change the height of the fence.</a:t>
            </a:r>
          </a:p>
        </p:txBody>
      </p:sp>
    </p:spTree>
    <p:extLst>
      <p:ext uri="{BB962C8B-B14F-4D97-AF65-F5344CB8AC3E}">
        <p14:creationId xmlns:p14="http://schemas.microsoft.com/office/powerpoint/2010/main" val="163666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6-25 at 10.33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20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7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25 at 10.33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058"/>
            <a:ext cx="9298460" cy="67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05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I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Did I learn?</a:t>
            </a:r>
          </a:p>
          <a:p>
            <a:r>
              <a:rPr lang="en-US" sz="4800" dirty="0"/>
              <a:t>How do we make this an ACTIVE problem?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1515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7 at 5.1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11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7 at 5.1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4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729" y="609601"/>
            <a:ext cx="8588189" cy="3227293"/>
          </a:xfrm>
        </p:spPr>
        <p:txBody>
          <a:bodyPr>
            <a:normAutofit/>
          </a:bodyPr>
          <a:lstStyle/>
          <a:p>
            <a:r>
              <a:rPr lang="en-US" sz="6000" dirty="0"/>
              <a:t>Enhance your mathematics classroom using active </a:t>
            </a:r>
            <a:r>
              <a:rPr lang="en-US" dirty="0"/>
              <a:t>l</a:t>
            </a:r>
            <a:r>
              <a:rPr lang="en-US" sz="6000" dirty="0"/>
              <a:t>earning and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84338"/>
            <a:ext cx="8225118" cy="1219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Angie Hodge			Dr. Cindy S. York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Northern Arizona University		Northern Illinois University</a:t>
            </a:r>
          </a:p>
          <a:p>
            <a:r>
              <a:rPr lang="en-US" sz="1500" dirty="0"/>
              <a:t>March 15, 2019</a:t>
            </a:r>
          </a:p>
        </p:txBody>
      </p:sp>
    </p:spTree>
    <p:extLst>
      <p:ext uri="{BB962C8B-B14F-4D97-AF65-F5344CB8AC3E}">
        <p14:creationId xmlns:p14="http://schemas.microsoft.com/office/powerpoint/2010/main" val="193603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What other activities do you do with active learning and mathematics that might be enhanced with technology?</a:t>
            </a:r>
          </a:p>
        </p:txBody>
      </p:sp>
    </p:spTree>
    <p:extLst>
      <p:ext uri="{BB962C8B-B14F-4D97-AF65-F5344CB8AC3E}">
        <p14:creationId xmlns:p14="http://schemas.microsoft.com/office/powerpoint/2010/main" val="82241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7 at 5.1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30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4438" y="776288"/>
            <a:ext cx="8229600" cy="498157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/>
              <a:t>How many of you are </a:t>
            </a:r>
            <a:br>
              <a:rPr lang="en-US" sz="6600" dirty="0"/>
            </a:br>
            <a:r>
              <a:rPr lang="en-US" sz="6600" b="1" dirty="0"/>
              <a:t>COMFORTABLE</a:t>
            </a:r>
            <a:r>
              <a:rPr lang="en-US" sz="6600" dirty="0"/>
              <a:t> using technology in the classroom?</a:t>
            </a:r>
          </a:p>
        </p:txBody>
      </p:sp>
    </p:spTree>
    <p:extLst>
      <p:ext uri="{BB962C8B-B14F-4D97-AF65-F5344CB8AC3E}">
        <p14:creationId xmlns:p14="http://schemas.microsoft.com/office/powerpoint/2010/main" val="3154168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4443" y="776288"/>
            <a:ext cx="8229600" cy="48069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/>
              <a:t>How many of you are taking/teaching a class utilizing </a:t>
            </a:r>
            <a:r>
              <a:rPr lang="en-US" sz="6600" b="1" dirty="0"/>
              <a:t>Active Learning</a:t>
            </a:r>
            <a:r>
              <a:rPr lang="en-US" sz="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7096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78" y="649110"/>
            <a:ext cx="8229600" cy="2455333"/>
          </a:xfrm>
        </p:spPr>
        <p:txBody>
          <a:bodyPr/>
          <a:lstStyle/>
          <a:p>
            <a:r>
              <a:rPr lang="en-US" dirty="0"/>
              <a:t>How would you rate your comfort level using technology in the classroom?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1333"/>
            <a:ext cx="8229600" cy="2654830"/>
          </a:xfrm>
        </p:spPr>
        <p:txBody>
          <a:bodyPr>
            <a:normAutofit/>
          </a:bodyPr>
          <a:lstStyle/>
          <a:p>
            <a:r>
              <a:rPr lang="en-US" sz="3200" dirty="0"/>
              <a:t>Very Comfortable</a:t>
            </a:r>
          </a:p>
          <a:p>
            <a:r>
              <a:rPr lang="en-US" sz="3200" dirty="0"/>
              <a:t>Comfortable</a:t>
            </a:r>
          </a:p>
          <a:p>
            <a:r>
              <a:rPr lang="en-US" sz="3200" dirty="0"/>
              <a:t>Uncomfortable</a:t>
            </a:r>
          </a:p>
          <a:p>
            <a:r>
              <a:rPr lang="en-US" sz="3200" dirty="0"/>
              <a:t>Painful</a:t>
            </a:r>
          </a:p>
        </p:txBody>
      </p:sp>
      <p:pic>
        <p:nvPicPr>
          <p:cNvPr id="4" name="Picture 3" descr="Screen Shot 2014-06-10 at 6.46.16 P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11" y="5502452"/>
            <a:ext cx="2540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1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45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7 at 4.52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5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00200"/>
            <a:ext cx="8593667" cy="64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  <a:hlinkClick r:id="rId3"/>
              </a:rPr>
              <a:t>https://sites.google.com/site/cindyyork</a:t>
            </a: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4-06-10 at 6.18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97" y="2413000"/>
            <a:ext cx="4407464" cy="42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19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Learning Goal</a:t>
            </a:r>
          </a:p>
          <a:p>
            <a:r>
              <a:rPr lang="en-US" dirty="0"/>
              <a:t>Flexible Technology</a:t>
            </a:r>
          </a:p>
          <a:p>
            <a:r>
              <a:rPr lang="en-US" dirty="0"/>
              <a:t>Get Messy</a:t>
            </a:r>
          </a:p>
          <a:p>
            <a:r>
              <a:rPr lang="en-US" dirty="0"/>
              <a:t>Social Interaction</a:t>
            </a:r>
          </a:p>
          <a:p>
            <a:r>
              <a:rPr lang="en-US" dirty="0"/>
              <a:t>What else should be on this list?</a:t>
            </a:r>
          </a:p>
        </p:txBody>
      </p:sp>
    </p:spTree>
    <p:extLst>
      <p:ext uri="{BB962C8B-B14F-4D97-AF65-F5344CB8AC3E}">
        <p14:creationId xmlns:p14="http://schemas.microsoft.com/office/powerpoint/2010/main" val="92943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chnology 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59" y="-72940"/>
            <a:ext cx="6195677" cy="69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 pic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7" y="302337"/>
            <a:ext cx="8518364" cy="63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70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919447"/>
              </p:ext>
            </p:extLst>
          </p:nvPr>
        </p:nvGraphicFramePr>
        <p:xfrm>
          <a:off x="395110" y="74019"/>
          <a:ext cx="8748889" cy="637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0368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for Collaboration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19713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creen Shot 2014-06-10 at 6.29.28 PM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89" y="4268611"/>
            <a:ext cx="1270000" cy="635000"/>
          </a:xfrm>
          <a:prstGeom prst="rect">
            <a:avLst/>
          </a:prstGeom>
        </p:spPr>
      </p:pic>
      <p:pic>
        <p:nvPicPr>
          <p:cNvPr id="6" name="Picture 5" descr="Screen Shot 2014-06-10 at 6.30.25 PM.png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78" y="3479094"/>
            <a:ext cx="1562100" cy="647700"/>
          </a:xfrm>
          <a:prstGeom prst="rect">
            <a:avLst/>
          </a:prstGeom>
        </p:spPr>
      </p:pic>
      <p:pic>
        <p:nvPicPr>
          <p:cNvPr id="7" name="Picture 6" descr="Screen Shot 2014-06-10 at 6.31.18 PM.png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43" y="5209822"/>
            <a:ext cx="3111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8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padlet.com</a:t>
            </a:r>
            <a:r>
              <a:rPr lang="en-US" dirty="0"/>
              <a:t>/</a:t>
            </a:r>
            <a:r>
              <a:rPr lang="en-US" dirty="0" err="1"/>
              <a:t>cindyyork</a:t>
            </a:r>
            <a:r>
              <a:rPr lang="en-US" dirty="0"/>
              <a:t>/k8aiagdcgmia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34F6C-0A74-4247-BA94-94736D36F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9"/>
            <a:ext cx="9144000" cy="41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93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for Communication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96084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Screen Shot 2014-06-10 at 6.32.38 PM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78" y="1698227"/>
            <a:ext cx="1447800" cy="736600"/>
          </a:xfrm>
          <a:prstGeom prst="rect">
            <a:avLst/>
          </a:prstGeom>
        </p:spPr>
      </p:pic>
      <p:pic>
        <p:nvPicPr>
          <p:cNvPr id="7" name="Picture 6" descr="Screen Shot 2014-06-10 at 6.33.23 PM.png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78" y="3280994"/>
            <a:ext cx="1651000" cy="558800"/>
          </a:xfrm>
          <a:prstGeom prst="rect">
            <a:avLst/>
          </a:prstGeom>
        </p:spPr>
      </p:pic>
      <p:pic>
        <p:nvPicPr>
          <p:cNvPr id="8" name="Picture 7" descr="Screen Shot 2014-06-10 at 6.34.09 PM.png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78" y="4799189"/>
            <a:ext cx="2019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16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10 at 7.15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8165"/>
            <a:ext cx="9144000" cy="46993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25776"/>
            <a:ext cx="9144000" cy="1600200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Diigo</a:t>
            </a:r>
            <a:r>
              <a:rPr lang="en-US" dirty="0"/>
              <a:t> to Begin Inquiry </a:t>
            </a:r>
          </a:p>
        </p:txBody>
      </p:sp>
    </p:spTree>
    <p:extLst>
      <p:ext uri="{BB962C8B-B14F-4D97-AF65-F5344CB8AC3E}">
        <p14:creationId xmlns:p14="http://schemas.microsoft.com/office/powerpoint/2010/main" val="1052954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/>
              <a:t>Using Blogger to Ask Questions</a:t>
            </a:r>
          </a:p>
        </p:txBody>
      </p:sp>
      <p:pic>
        <p:nvPicPr>
          <p:cNvPr id="3" name="Picture 2" descr="Screen Shot 2014-06-10 at 7.2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54" y="1711747"/>
            <a:ext cx="7007176" cy="51462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4328" y="6123591"/>
            <a:ext cx="5979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iblmathandtechnology.blogspot.com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7916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3259667" cy="4007556"/>
          </a:xfrm>
        </p:spPr>
        <p:txBody>
          <a:bodyPr/>
          <a:lstStyle/>
          <a:p>
            <a:r>
              <a:rPr lang="en-US" dirty="0"/>
              <a:t>Using Google Forms to Gather Info</a:t>
            </a:r>
          </a:p>
        </p:txBody>
      </p:sp>
      <p:pic>
        <p:nvPicPr>
          <p:cNvPr id="7" name="Picture 6" descr="Screen Shot 2014-06-10 at 7.43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22" y="747888"/>
            <a:ext cx="6099978" cy="61101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4584167"/>
            <a:ext cx="304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fill out the survey: </a:t>
            </a:r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tinyurl.com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IBLMath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4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31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Dr. Angie Hodge, PhD</a:t>
            </a:r>
          </a:p>
          <a:p>
            <a:pPr marL="0" indent="0" algn="ctr">
              <a:buNone/>
            </a:pPr>
            <a:r>
              <a:rPr lang="en-US" sz="5400" dirty="0" err="1"/>
              <a:t>Angie.Hodge@nau.edu</a:t>
            </a:r>
            <a:endParaRPr lang="en-US" sz="5400" dirty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Dr. Cindy S. York, PhD</a:t>
            </a:r>
          </a:p>
          <a:p>
            <a:pPr marL="0" indent="0" algn="ctr">
              <a:buNone/>
            </a:pPr>
            <a:r>
              <a:rPr lang="en-US" sz="5400" dirty="0" err="1"/>
              <a:t>cindy.york@niu.edu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5589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ilet iPad 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2" y="0"/>
            <a:ext cx="7399867" cy="72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8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257C-EA2D-914C-9DF0-0CA325351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Defining 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242069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9275" y="874713"/>
            <a:ext cx="8594725" cy="385286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6600" dirty="0"/>
              <a:t>How many of you use </a:t>
            </a:r>
            <a:br>
              <a:rPr lang="en-US" sz="6600" dirty="0"/>
            </a:br>
            <a:r>
              <a:rPr lang="en-US" sz="6600" b="1" dirty="0"/>
              <a:t>TECHNOLOGY</a:t>
            </a:r>
            <a:br>
              <a:rPr lang="en-US" sz="6600" dirty="0"/>
            </a:br>
            <a:r>
              <a:rPr lang="en-US" sz="6600" dirty="0"/>
              <a:t>in the classroom?</a:t>
            </a:r>
          </a:p>
        </p:txBody>
      </p:sp>
    </p:spTree>
    <p:extLst>
      <p:ext uri="{BB962C8B-B14F-4D97-AF65-F5344CB8AC3E}">
        <p14:creationId xmlns:p14="http://schemas.microsoft.com/office/powerpoint/2010/main" val="263036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9275" y="874713"/>
            <a:ext cx="8594725" cy="503555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6600" dirty="0"/>
              <a:t>How many of you put the technology</a:t>
            </a:r>
            <a:br>
              <a:rPr lang="en-US" sz="6600" dirty="0"/>
            </a:br>
            <a:r>
              <a:rPr lang="en-US" sz="6600" dirty="0"/>
              <a:t>in your </a:t>
            </a:r>
            <a:r>
              <a:rPr lang="en-US" sz="6600" b="1" dirty="0"/>
              <a:t>students</a:t>
            </a:r>
            <a:r>
              <a:rPr lang="en-US" sz="6600" dirty="0"/>
              <a:t>’ hands?</a:t>
            </a:r>
          </a:p>
        </p:txBody>
      </p:sp>
    </p:spTree>
    <p:extLst>
      <p:ext uri="{BB962C8B-B14F-4D97-AF65-F5344CB8AC3E}">
        <p14:creationId xmlns:p14="http://schemas.microsoft.com/office/powerpoint/2010/main" val="219660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9275" y="874713"/>
            <a:ext cx="8594725" cy="4187825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/>
              <a:t>Using Technology </a:t>
            </a:r>
            <a:br>
              <a:rPr lang="en-US" sz="6000" dirty="0"/>
            </a:br>
            <a:r>
              <a:rPr lang="en-US" sz="6000" dirty="0"/>
              <a:t>vs.</a:t>
            </a:r>
            <a:br>
              <a:rPr lang="en-US" sz="6000" dirty="0"/>
            </a:br>
            <a:r>
              <a:rPr lang="en-US" sz="6000" dirty="0"/>
              <a:t>Integrating Technology</a:t>
            </a:r>
          </a:p>
        </p:txBody>
      </p:sp>
    </p:spTree>
    <p:extLst>
      <p:ext uri="{BB962C8B-B14F-4D97-AF65-F5344CB8AC3E}">
        <p14:creationId xmlns:p14="http://schemas.microsoft.com/office/powerpoint/2010/main" val="107275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Why are you </a:t>
            </a:r>
            <a:r>
              <a:rPr lang="en-US" sz="4800" b="1" dirty="0"/>
              <a:t>NOT</a:t>
            </a:r>
            <a:r>
              <a:rPr lang="en-US" sz="4800" dirty="0"/>
              <a:t> using technology in your classroom?</a:t>
            </a:r>
          </a:p>
        </p:txBody>
      </p:sp>
    </p:spTree>
    <p:extLst>
      <p:ext uri="{BB962C8B-B14F-4D97-AF65-F5344CB8AC3E}">
        <p14:creationId xmlns:p14="http://schemas.microsoft.com/office/powerpoint/2010/main" val="2734554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562</Words>
  <Application>Microsoft Macintosh PowerPoint</Application>
  <PresentationFormat>On-screen Show (4:3)</PresentationFormat>
  <Paragraphs>117</Paragraphs>
  <Slides>38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Enhance your mathematics classroom using active learning and technology</vt:lpstr>
      <vt:lpstr>PowerPoint Presentation</vt:lpstr>
      <vt:lpstr>PowerPoint Presentation</vt:lpstr>
      <vt:lpstr>Defining Active Learning</vt:lpstr>
      <vt:lpstr>How many of you use  TECHNOLOGY in the classroom?</vt:lpstr>
      <vt:lpstr>How many of you put the technology in your students’ hands?</vt:lpstr>
      <vt:lpstr>Using Technology  vs. Integrating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Length of a Ladder</vt:lpstr>
      <vt:lpstr>PowerPoint Presentation</vt:lpstr>
      <vt:lpstr>PowerPoint Presentation</vt:lpstr>
      <vt:lpstr>What did I learn?</vt:lpstr>
      <vt:lpstr>PowerPoint Presentation</vt:lpstr>
      <vt:lpstr>PowerPoint Presentation</vt:lpstr>
      <vt:lpstr>Discussion</vt:lpstr>
      <vt:lpstr>PowerPoint Presentation</vt:lpstr>
      <vt:lpstr>How many of you are  COMFORTABLE using technology in the classroom?</vt:lpstr>
      <vt:lpstr>How many of you are taking/teaching a class utilizing Active Learning?</vt:lpstr>
      <vt:lpstr>How would you rate your comfort level using technology in the classroom?</vt:lpstr>
      <vt:lpstr>PowerPoint Presentation</vt:lpstr>
      <vt:lpstr>PowerPoint Presentation</vt:lpstr>
      <vt:lpstr>Resources Website</vt:lpstr>
      <vt:lpstr>Using Technology</vt:lpstr>
      <vt:lpstr>PowerPoint Presentation</vt:lpstr>
      <vt:lpstr>PowerPoint Presentation</vt:lpstr>
      <vt:lpstr>Examples for Collaboration</vt:lpstr>
      <vt:lpstr>http://padlet.com/cindyyork/k8aiagdcgmia</vt:lpstr>
      <vt:lpstr>Examples for Communication</vt:lpstr>
      <vt:lpstr>Using Diigo to Begin Inquiry </vt:lpstr>
      <vt:lpstr>Using Blogger to Ask Questions</vt:lpstr>
      <vt:lpstr>Using Google Forms to Gather Info</vt:lpstr>
      <vt:lpstr>Hands-on Time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Web 2.0 Technology Tools for Inquiry-Based Learning</dc:title>
  <dc:creator>Cindy York</dc:creator>
  <cp:lastModifiedBy>Cindy York</cp:lastModifiedBy>
  <cp:revision>75</cp:revision>
  <cp:lastPrinted>2015-03-07T23:53:14Z</cp:lastPrinted>
  <dcterms:created xsi:type="dcterms:W3CDTF">2014-06-10T22:51:27Z</dcterms:created>
  <dcterms:modified xsi:type="dcterms:W3CDTF">2019-03-14T18:28:50Z</dcterms:modified>
</cp:coreProperties>
</file>